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53" d="100"/>
          <a:sy n="53" d="100"/>
        </p:scale>
        <p:origin x="3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143DB6-C8EE-4FC3-879D-073C050F0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2F4912-4A24-4569-89EB-61E7FA19F0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4E628E-DD6D-40FE-8429-15F96349B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54CF48-C16D-4D73-8A74-B732E9ED5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C94BAE-3668-46ED-BD59-2D23BB959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790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886918-EF28-4430-B35B-213CB87AE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783EC6-69EE-481F-97EE-1A9C892B3D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B09519-DE59-4C64-B0D2-086B79CAB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8A619D-3A2B-4E78-A2A6-937A686F6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1B0CC8-6BB3-4668-B809-41327E8CA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153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EB94B01-4B3C-45C3-B519-597FEC9FB7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B0D2E1-2F5C-441A-811C-8214C2E0F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256E69-9041-498A-9843-151EEA550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6D69C3-6326-4BA3-8650-746D61407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89448D-6DC2-4CE5-85E4-A7BB64A0B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2398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607DCA-10D1-439A-9BE2-9CCD3142B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9CA486-0B50-4447-93AD-11D93ABB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C90014-5C90-4553-9CDC-4DF9E499B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6271E3-D094-486F-8BAC-8BCE2BF0C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10EB4E-6953-4220-A13B-B321FA8EC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638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9FB0A5-2F4C-4718-94CB-0C8AF8848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032F4B-2ED2-4C82-91F3-0D8C21122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7E51AD-7FDC-4EA2-ADB3-4BD7BBCC2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BD8C9E-7CF4-4E45-A566-5FECC4001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F99F41-363B-45F0-BEC1-C59A55E5C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377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5ADE7E-7090-4E15-BD6C-F2FEA4DF3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5AAF1C-7950-4008-9612-6F925EEEC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6C0B8B-4494-4E24-8C89-B45E999E1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48105B-E56C-4015-968B-D1BA6B892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D699C9-375E-4982-91EB-B5FF0249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68EB17-836A-4507-8AF6-691506D5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148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DBB15E-DE84-4E84-8A7A-6BAC3F1AA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B60F3-A8FC-429D-B689-F77E0009A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CF7CA9-32F6-4170-A1C6-57D116177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9AC923A-0337-4D8E-81C8-E013329270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B036441-6372-4D62-9E99-03D094C6CE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9531696-3ECC-46BC-8154-8FD99B533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C4F6C6-E054-4501-A508-498223741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5F1F063-C183-4B7B-BD36-077DC26FE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7709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981ED-25A0-41ED-A742-F4056AAD1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B2339E-B6E7-43D1-88DF-21927987B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F622F4E-5D5A-4ABC-8DDF-4C61BDAA0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741350-D47D-45C8-A8D9-5FA5C53BB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06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AF619B2-E140-40AE-BAEB-C05D10144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4AEE13-5678-4359-8D5C-E298967EC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1E148D-7914-421C-910F-FF825BBE1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92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8D0D2B-E104-4A41-8F1C-1A827E2F2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9B49F5-6BF9-40B9-AE79-EAD7B722C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E17A0B7-6A35-4689-83A8-FA0CE7C39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3BB465-DF36-43B5-944F-42803F473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BE464B-95AC-4288-A74F-6FE8C36CA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24C8D6-C8CC-4E8C-B5EE-48184F842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364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86DD33-591B-4789-9DF8-02825F1F9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926584E-CC0C-4A35-9F6A-F38C490D9C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54CFC1-3534-4049-8E16-4EE668B88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73A0AA-2F60-4539-ACC4-6E44403C0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0734D5-87D1-4794-9138-BEAB97AD5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7B296F-C9C2-4AD4-8068-01C8308BF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051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5CC916-E49E-4FFC-8CC3-5BC80B683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9381E6-3E3B-442E-B6C9-063358485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B6B5AA-950B-4ED5-8E2F-4EF6FD32F5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7C27A-76AB-4122-8C7E-4E81A7505BC9}" type="datetimeFigureOut">
              <a:rPr lang="ko-KR" altLang="en-US" smtClean="0"/>
              <a:t>2024-04-24-Wednesday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5E6BD2-73AF-4A44-84A2-346BE7D75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0CA9FB-7E33-4CB7-B709-8B9661B8BA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F9024-D200-4AE7-B2EF-B4B4148EBD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3398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>
            <a:extLst>
              <a:ext uri="{FF2B5EF4-FFF2-40B4-BE49-F238E27FC236}">
                <a16:creationId xmlns:a16="http://schemas.microsoft.com/office/drawing/2014/main" id="{3546A5B1-4961-4AEB-AE19-5962BF67F6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ellipse">
            <a:avLst/>
          </a:prstGeom>
          <a:solidFill>
            <a:schemeClr val="accent2">
              <a:lumMod val="20000"/>
              <a:lumOff val="80000"/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DDC8917-1CE2-4731-8036-683C3B55F85B}"/>
              </a:ext>
            </a:extLst>
          </p:cNvPr>
          <p:cNvSpPr/>
          <p:nvPr/>
        </p:nvSpPr>
        <p:spPr>
          <a:xfrm>
            <a:off x="3561548" y="4130039"/>
            <a:ext cx="5498431" cy="14558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누가 왔나요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D113046-48B1-43FA-B256-803AB1B3F6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52089" y="1693998"/>
            <a:ext cx="2737451" cy="205308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506938E-458C-4F10-842A-348A5EA20C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292502" y="1624280"/>
            <a:ext cx="2817129" cy="2112847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9E2A659-7170-444E-B9DE-275DE5357AD6}"/>
              </a:ext>
            </a:extLst>
          </p:cNvPr>
          <p:cNvSpPr/>
          <p:nvPr/>
        </p:nvSpPr>
        <p:spPr>
          <a:xfrm>
            <a:off x="11165305" y="6148137"/>
            <a:ext cx="1026695" cy="5534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정도영</a:t>
            </a:r>
          </a:p>
        </p:txBody>
      </p:sp>
    </p:spTree>
    <p:extLst>
      <p:ext uri="{BB962C8B-B14F-4D97-AF65-F5344CB8AC3E}">
        <p14:creationId xmlns:p14="http://schemas.microsoft.com/office/powerpoint/2010/main" val="2998513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</Words>
  <Application>Microsoft Office PowerPoint</Application>
  <PresentationFormat>와이드스크린</PresentationFormat>
  <Paragraphs>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도영 정</dc:creator>
  <cp:lastModifiedBy>도영 정</cp:lastModifiedBy>
  <cp:revision>4</cp:revision>
  <cp:lastPrinted>2024-04-24T11:24:50Z</cp:lastPrinted>
  <dcterms:created xsi:type="dcterms:W3CDTF">2024-04-23T12:03:55Z</dcterms:created>
  <dcterms:modified xsi:type="dcterms:W3CDTF">2024-04-24T11:26:06Z</dcterms:modified>
</cp:coreProperties>
</file>

<file path=docProps/thumbnail.jpeg>
</file>